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Montserrat ExtraBold" charset="0"/>
      <p:bold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  <p:embeddedFont>
      <p:font typeface="EB Garamond ExtraBold" charset="0"/>
      <p:bold r:id="rId30"/>
      <p:boldItalic r:id="rId31"/>
    </p:embeddedFont>
    <p:embeddedFont>
      <p:font typeface="EB Garamond SemiBold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 smtClean="0"/>
              <a:t>TO DO PLANNER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683" y="220718"/>
            <a:ext cx="61643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&lt;h3 id="form-time"&gt;&lt;/h3&gt;</a:t>
            </a:r>
          </a:p>
          <a:p>
            <a:r>
              <a:rPr lang="en-US" dirty="0" smtClean="0"/>
              <a:t>  &lt;form id="</a:t>
            </a:r>
            <a:r>
              <a:rPr lang="en-US" dirty="0" err="1" smtClean="0"/>
              <a:t>myform</a:t>
            </a:r>
            <a:r>
              <a:rPr lang="en-US" dirty="0" smtClean="0"/>
              <a:t>"&gt;</a:t>
            </a:r>
          </a:p>
          <a:p>
            <a:r>
              <a:rPr lang="en-US" dirty="0" smtClean="0"/>
              <a:t>    &lt;hr class="line"&gt;</a:t>
            </a:r>
          </a:p>
          <a:p>
            <a:r>
              <a:rPr lang="en-US" dirty="0" smtClean="0"/>
              <a:t>    &lt;input type="text" id="title" name="title" placeholder="Event title"/&gt;</a:t>
            </a:r>
          </a:p>
          <a:p>
            <a:r>
              <a:rPr lang="en-US" dirty="0" smtClean="0"/>
              <a:t>    &lt;hr class="line"&gt;</a:t>
            </a:r>
          </a:p>
          <a:p>
            <a:r>
              <a:rPr lang="en-US" dirty="0" smtClean="0"/>
              <a:t>    &lt;input type="text" id="description" name="description" placeholder="Event description"/&gt;</a:t>
            </a:r>
          </a:p>
          <a:p>
            <a:r>
              <a:rPr lang="en-US" dirty="0" smtClean="0"/>
              <a:t>    &lt;hr class="line"&gt;</a:t>
            </a:r>
          </a:p>
          <a:p>
            <a:r>
              <a:rPr lang="en-US" dirty="0" smtClean="0"/>
              <a:t>  &lt;/form&gt;</a:t>
            </a:r>
          </a:p>
          <a:p>
            <a:r>
              <a:rPr lang="en-US" dirty="0" smtClean="0"/>
              <a:t>&lt;/div&gt;</a:t>
            </a:r>
          </a:p>
          <a:p>
            <a:r>
              <a:rPr lang="en-US" dirty="0" smtClean="0"/>
              <a:t>&lt;/main&gt;</a:t>
            </a:r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="https://code.jquery.com/jquery-3.4.1.min.js"&gt;&lt;/script&gt;</a:t>
            </a:r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="https://cdnjs.cloudflare.com/ajax/libs/moment.js/2.24.0/moment.min.js"&gt;&lt;/script&gt;</a:t>
            </a:r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="javascript.js"&gt;&lt;/script&gt;</a:t>
            </a:r>
          </a:p>
          <a:p>
            <a:r>
              <a:rPr lang="en-US" dirty="0" smtClean="0"/>
              <a:t>  &lt;/body&gt;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https://github.com/Selciyadass/NM-FULL-STACK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SELCIY DASS S</a:t>
            </a:r>
          </a:p>
          <a:p>
            <a:r>
              <a:rPr lang="en-IN" dirty="0" smtClean="0"/>
              <a:t>SANDHIYA S</a:t>
            </a:r>
          </a:p>
          <a:p>
            <a:r>
              <a:rPr lang="en-IN" dirty="0" smtClean="0"/>
              <a:t>KAVIYA G</a:t>
            </a:r>
          </a:p>
          <a:p>
            <a:r>
              <a:rPr lang="en-IN" dirty="0" smtClean="0"/>
              <a:t>YASMIN I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91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-81379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621" y="903890"/>
            <a:ext cx="62273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 </a:t>
            </a:r>
            <a:r>
              <a:rPr lang="en-US" dirty="0" err="1" smtClean="0"/>
              <a:t>lang</a:t>
            </a:r>
            <a:r>
              <a:rPr lang="en-US" dirty="0" smtClean="0"/>
              <a:t>="en"&gt;</a:t>
            </a:r>
          </a:p>
          <a:p>
            <a:r>
              <a:rPr lang="en-US" dirty="0" smtClean="0"/>
              <a:t>  &lt;head&gt;</a:t>
            </a:r>
          </a:p>
          <a:p>
            <a:r>
              <a:rPr lang="en-US" dirty="0" smtClean="0"/>
              <a:t>    &lt;meta </a:t>
            </a:r>
            <a:r>
              <a:rPr lang="en-US" dirty="0" err="1" smtClean="0"/>
              <a:t>charset</a:t>
            </a:r>
            <a:r>
              <a:rPr lang="en-US" dirty="0" smtClean="0"/>
              <a:t>="UTF-8" /&gt;</a:t>
            </a:r>
          </a:p>
          <a:p>
            <a:r>
              <a:rPr lang="en-US" dirty="0" smtClean="0"/>
              <a:t>    &lt;meta name="viewport" content="width=device-width, initial-scale=1.0" /&gt;</a:t>
            </a:r>
          </a:p>
          <a:p>
            <a:r>
              <a:rPr lang="en-US" dirty="0" smtClean="0"/>
              <a:t>    &lt;meta http-equiv="X-UA-Compatible" content="</a:t>
            </a:r>
            <a:r>
              <a:rPr lang="en-US" dirty="0" err="1" smtClean="0"/>
              <a:t>ie</a:t>
            </a:r>
            <a:r>
              <a:rPr lang="en-US" dirty="0" smtClean="0"/>
              <a:t>=edge" /&gt;</a:t>
            </a:r>
          </a:p>
          <a:p>
            <a:r>
              <a:rPr lang="en-US" dirty="0" smtClean="0"/>
              <a:t>    &lt;link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href</a:t>
            </a:r>
            <a:r>
              <a:rPr lang="en-US" dirty="0" smtClean="0"/>
              <a:t>="https://stackpath.bootstrapcdn.com/bootstrap/4.3.1/css/bootstrap.min.css"</a:t>
            </a:r>
          </a:p>
          <a:p>
            <a:r>
              <a:rPr lang="en-US" dirty="0" smtClean="0"/>
              <a:t>    /&gt;</a:t>
            </a:r>
          </a:p>
          <a:p>
            <a:r>
              <a:rPr lang="en-US" dirty="0" smtClean="0"/>
              <a:t>    &lt;link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662" y="273269"/>
            <a:ext cx="618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href</a:t>
            </a:r>
            <a:r>
              <a:rPr lang="en-US" dirty="0" smtClean="0"/>
              <a:t>="https://use.fontawesome.com/releases/v5.8.1/css/all.css"</a:t>
            </a:r>
          </a:p>
          <a:p>
            <a:r>
              <a:rPr lang="en-US" dirty="0" smtClean="0"/>
              <a:t>      integrity="sha384-50oBUHEmvpQ+1lW4y57PTFmhCaXp0ML5d60M1M7uH2+nqUivzIebhndOJK28anvf"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crossorigin</a:t>
            </a:r>
            <a:r>
              <a:rPr lang="en-US" dirty="0" smtClean="0"/>
              <a:t>="anonymous"</a:t>
            </a:r>
          </a:p>
          <a:p>
            <a:r>
              <a:rPr lang="en-US" dirty="0" smtClean="0"/>
              <a:t>    /&gt;</a:t>
            </a:r>
          </a:p>
          <a:p>
            <a:r>
              <a:rPr lang="en-US" dirty="0" smtClean="0"/>
              <a:t>    &lt;link </a:t>
            </a:r>
            <a:r>
              <a:rPr lang="en-US" dirty="0" err="1" smtClean="0"/>
              <a:t>href</a:t>
            </a:r>
            <a:r>
              <a:rPr lang="en-US" dirty="0" smtClean="0"/>
              <a:t>="https://fonts.googleapis.com/css2?family=Noto+Sans:wght@400;700&amp;family=Ubuntu:wght@300;400;500&amp;display=swap"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"&gt;</a:t>
            </a:r>
          </a:p>
          <a:p>
            <a:r>
              <a:rPr lang="en-US" dirty="0" smtClean="0"/>
              <a:t>    &lt;link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 </a:t>
            </a:r>
            <a:r>
              <a:rPr lang="en-US" dirty="0" err="1" smtClean="0"/>
              <a:t>href</a:t>
            </a:r>
            <a:r>
              <a:rPr lang="en-US" dirty="0" smtClean="0"/>
              <a:t>="style.css" /&gt;</a:t>
            </a:r>
          </a:p>
          <a:p>
            <a:r>
              <a:rPr lang="en-US" dirty="0" smtClean="0"/>
              <a:t>    &lt;title&gt;Work Day Scheduler&lt;/title&gt;</a:t>
            </a:r>
          </a:p>
          <a:p>
            <a:r>
              <a:rPr lang="en-US" dirty="0" smtClean="0"/>
              <a:t>  &lt;/head&gt;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767" y="2974428"/>
            <a:ext cx="6674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&lt;body&gt;</a:t>
            </a:r>
          </a:p>
          <a:p>
            <a:r>
              <a:rPr lang="en-US" dirty="0" smtClean="0"/>
              <a:t>    &lt;!-- current time line --&gt;</a:t>
            </a:r>
          </a:p>
          <a:p>
            <a:r>
              <a:rPr lang="en-US" dirty="0" smtClean="0"/>
              <a:t>&lt;div class="container"&gt;</a:t>
            </a:r>
          </a:p>
          <a:p>
            <a:r>
              <a:rPr lang="en-US" dirty="0" smtClean="0"/>
              <a:t>  &lt;div id="current-time" class="grid-container"&gt;</a:t>
            </a:r>
          </a:p>
          <a:p>
            <a:r>
              <a:rPr lang="en-US" dirty="0" smtClean="0"/>
              <a:t>    &lt;hr id="current-line"&gt;</a:t>
            </a:r>
          </a:p>
          <a:p>
            <a:r>
              <a:rPr lang="en-US" dirty="0" smtClean="0"/>
              <a:t>    &lt;span id="triangle"&gt;&lt;/span&gt;</a:t>
            </a:r>
          </a:p>
          <a:p>
            <a:r>
              <a:rPr lang="en-US" dirty="0" smtClean="0"/>
              <a:t>  &lt;/div&gt;</a:t>
            </a:r>
          </a:p>
          <a:p>
            <a:r>
              <a:rPr lang="en-US" dirty="0" smtClean="0"/>
              <a:t>&lt;/div&gt;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152" y="371148"/>
            <a:ext cx="61958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&lt;!-- header --&gt;</a:t>
            </a:r>
          </a:p>
          <a:p>
            <a:r>
              <a:rPr lang="en-US" dirty="0" smtClean="0"/>
              <a:t>    &lt;header class="container-fluid position-fixed"&gt;</a:t>
            </a:r>
          </a:p>
          <a:p>
            <a:r>
              <a:rPr lang="en-US" dirty="0" smtClean="0"/>
              <a:t>      &lt;div id="header-content" class="container"&gt;</a:t>
            </a:r>
          </a:p>
          <a:p>
            <a:r>
              <a:rPr lang="en-US" dirty="0" smtClean="0"/>
              <a:t>        &lt;div class="grid-container"&gt;</a:t>
            </a:r>
          </a:p>
          <a:p>
            <a:r>
              <a:rPr lang="en-US" dirty="0" smtClean="0"/>
              <a:t>          &lt;h1 id="day-display" class=""&gt;THURSDAY&lt;/h1&gt;</a:t>
            </a:r>
          </a:p>
          <a:p>
            <a:r>
              <a:rPr lang="en-US" dirty="0" smtClean="0"/>
              <a:t>          &lt;div id="time-display" class="text-align-right"&gt;</a:t>
            </a:r>
          </a:p>
          <a:p>
            <a:r>
              <a:rPr lang="en-US" dirty="0" smtClean="0"/>
              <a:t>            &lt;h1 id="time-digits" class="d-inline"&gt;10:45&lt;/h1&gt;</a:t>
            </a:r>
          </a:p>
          <a:p>
            <a:r>
              <a:rPr lang="en-US" dirty="0" smtClean="0"/>
              <a:t>            &lt;h3 id="time-period" class="d-inline"&gt;&lt;/h3&gt;</a:t>
            </a:r>
          </a:p>
          <a:p>
            <a:r>
              <a:rPr lang="en-US" dirty="0" smtClean="0"/>
              <a:t>          &lt;/div&gt;</a:t>
            </a:r>
          </a:p>
          <a:p>
            <a:r>
              <a:rPr lang="en-US" dirty="0" smtClean="0"/>
              <a:t>        &lt;/div&gt;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&lt;/header&gt;</a:t>
            </a:r>
          </a:p>
          <a:p>
            <a:r>
              <a:rPr lang="en-US" dirty="0" smtClean="0"/>
              <a:t>&lt;!-- </a:t>
            </a:r>
            <a:r>
              <a:rPr lang="en-US" dirty="0" err="1" smtClean="0"/>
              <a:t>timeblocks</a:t>
            </a:r>
            <a:r>
              <a:rPr lang="en-US" dirty="0" smtClean="0"/>
              <a:t> --&gt;</a:t>
            </a:r>
          </a:p>
          <a:p>
            <a:r>
              <a:rPr lang="en-US" dirty="0" smtClean="0"/>
              <a:t>&lt;main&gt;</a:t>
            </a:r>
          </a:p>
          <a:p>
            <a:r>
              <a:rPr lang="en-US" dirty="0" smtClean="0"/>
              <a:t>&lt;div id="</a:t>
            </a:r>
            <a:r>
              <a:rPr lang="en-US" dirty="0" err="1" smtClean="0"/>
              <a:t>timeblocks</a:t>
            </a:r>
            <a:r>
              <a:rPr lang="en-US" dirty="0" smtClean="0"/>
              <a:t>"&gt;</a:t>
            </a:r>
          </a:p>
          <a:p>
            <a:r>
              <a:rPr lang="en-US" dirty="0" smtClean="0"/>
              <a:t>  &lt;div class="container"&gt;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9am --&gt;</a:t>
            </a:r>
          </a:p>
          <a:p>
            <a:r>
              <a:rPr lang="en-US" dirty="0" smtClean="0"/>
              <a:t>    &lt;div class="time-line grid-container"&gt;</a:t>
            </a:r>
          </a:p>
          <a:p>
            <a:r>
              <a:rPr lang="en-US" dirty="0" smtClean="0"/>
              <a:t>      &lt;p class="side-time"&gt;9AM&lt;/p&gt;</a:t>
            </a:r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4193" y="371148"/>
            <a:ext cx="61538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&lt;div class="grid-container"&gt;</a:t>
            </a:r>
          </a:p>
          <a:p>
            <a:r>
              <a:rPr lang="en-US" dirty="0" smtClean="0"/>
              <a:t>      &lt;p class="side-time"&gt;10AM&lt;/p&gt;</a:t>
            </a:r>
          </a:p>
          <a:p>
            <a:r>
              <a:rPr lang="en-US" dirty="0" smtClean="0"/>
              <a:t>      &lt;div id="9" class="time-block empty" data-value="9"&gt;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10am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class="side-time"&gt;11AM&lt;/p&gt;</a:t>
            </a:r>
          </a:p>
          <a:p>
            <a:r>
              <a:rPr lang="en-US" dirty="0" smtClean="0"/>
              <a:t>      &lt;div id="10" class="time-block empty" data-value="10"&gt;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11am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class="side-time"&gt;12PM&lt;/p&gt;</a:t>
            </a:r>
          </a:p>
          <a:p>
            <a:r>
              <a:rPr lang="en-US" dirty="0" smtClean="0"/>
              <a:t>      &lt;div id="11" class="time-block empty" data-value="11"&gt;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90" y="263426"/>
            <a:ext cx="6258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&lt;!-- </a:t>
            </a:r>
            <a:r>
              <a:rPr lang="en-US" dirty="0" err="1" smtClean="0"/>
              <a:t>timeblock</a:t>
            </a:r>
            <a:r>
              <a:rPr lang="en-US" dirty="0" smtClean="0"/>
              <a:t> 12pm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class="side-time"&gt;1PM&lt;/p&gt;</a:t>
            </a:r>
          </a:p>
          <a:p>
            <a:r>
              <a:rPr lang="en-US" dirty="0" smtClean="0"/>
              <a:t>      &lt;div id="12" class="time-block empty" data-value="12"&gt;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1pm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class="side-time"&gt;2PM&lt;/p&gt;</a:t>
            </a:r>
          </a:p>
          <a:p>
            <a:r>
              <a:rPr lang="en-US" dirty="0" smtClean="0"/>
              <a:t>      &lt;div id="13" class="time-block empty" data-value="13"&gt;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2pm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class="side-time"&gt;3PM&lt;/p&gt;</a:t>
            </a:r>
          </a:p>
          <a:p>
            <a:r>
              <a:rPr lang="en-US" dirty="0" smtClean="0"/>
              <a:t>      &lt;div id="14" class="time-block empty" data-value="14"&gt;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110" y="126124"/>
            <a:ext cx="623789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&lt;!-- </a:t>
            </a:r>
            <a:r>
              <a:rPr lang="en-US" dirty="0" err="1" smtClean="0"/>
              <a:t>timeblock</a:t>
            </a:r>
            <a:r>
              <a:rPr lang="en-US" dirty="0" smtClean="0"/>
              <a:t> 3pm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class="side-time"&gt;4PM&lt;/p&gt;</a:t>
            </a:r>
          </a:p>
          <a:p>
            <a:r>
              <a:rPr lang="en-US" dirty="0" smtClean="0"/>
              <a:t>      &lt;div id="15" class="time-block empty" data-value="15"&gt;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4pm --&gt;</a:t>
            </a:r>
          </a:p>
          <a:p>
            <a:r>
              <a:rPr lang="en-US" dirty="0" smtClean="0"/>
              <a:t>    &lt;div class="grid-container"&gt;</a:t>
            </a:r>
          </a:p>
          <a:p>
            <a:r>
              <a:rPr lang="en-US" dirty="0" smtClean="0"/>
              <a:t>      &lt;p class="side-time"&gt;5PM&lt;/p&gt;</a:t>
            </a:r>
          </a:p>
          <a:p>
            <a:r>
              <a:rPr lang="en-US" dirty="0" smtClean="0"/>
              <a:t>      &lt;div id="16" class="time-block empty" data-value="16"&gt;</a:t>
            </a:r>
          </a:p>
          <a:p>
            <a:r>
              <a:rPr lang="en-US" dirty="0" smtClean="0"/>
              <a:t>      &lt;/div&gt;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&lt;/div&gt;  &lt;!-- end of container div --&gt;</a:t>
            </a:r>
          </a:p>
          <a:p>
            <a:r>
              <a:rPr lang="en-US" dirty="0" smtClean="0"/>
              <a:t>&lt;/div&gt; &lt;!-- end of </a:t>
            </a:r>
            <a:r>
              <a:rPr lang="en-US" dirty="0" err="1" smtClean="0"/>
              <a:t>timeblock</a:t>
            </a:r>
            <a:r>
              <a:rPr lang="en-US" dirty="0" smtClean="0"/>
              <a:t> div --&gt;</a:t>
            </a:r>
          </a:p>
          <a:p>
            <a:endParaRPr lang="en-US" dirty="0" smtClean="0"/>
          </a:p>
          <a:p>
            <a:r>
              <a:rPr lang="en-US" dirty="0" smtClean="0"/>
              <a:t>&lt;!-- </a:t>
            </a:r>
            <a:r>
              <a:rPr lang="en-US" dirty="0" err="1" smtClean="0"/>
              <a:t>timeblock</a:t>
            </a:r>
            <a:r>
              <a:rPr lang="en-US" dirty="0" smtClean="0"/>
              <a:t> form --&gt;</a:t>
            </a:r>
          </a:p>
          <a:p>
            <a:r>
              <a:rPr lang="en-US" dirty="0" smtClean="0"/>
              <a:t>&lt;div id="text-form" style="display: none;"&gt;</a:t>
            </a:r>
          </a:p>
          <a:p>
            <a:r>
              <a:rPr lang="en-US" dirty="0" smtClean="0"/>
              <a:t>  &lt;div class="d-flex justify-content-between"&gt;</a:t>
            </a:r>
          </a:p>
          <a:p>
            <a:r>
              <a:rPr lang="en-US" dirty="0" smtClean="0"/>
              <a:t>    &lt;button id="close"&gt;X&lt;/button&gt;</a:t>
            </a:r>
          </a:p>
          <a:p>
            <a:r>
              <a:rPr lang="en-US" dirty="0" smtClean="0"/>
              <a:t>    &lt;button type="submit" id="save"&gt;SAVE&lt;/button&gt;</a:t>
            </a:r>
          </a:p>
          <a:p>
            <a:r>
              <a:rPr lang="en-US" dirty="0" smtClean="0"/>
              <a:t>  &lt;/div&gt;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1016</Words>
  <PresentationFormat>On-screen Show (16:9)</PresentationFormat>
  <Paragraphs>151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Public Sans</vt:lpstr>
      <vt:lpstr>EB Garamond Medium</vt:lpstr>
      <vt:lpstr>Montserrat ExtraBold</vt:lpstr>
      <vt:lpstr>EB Garamond</vt:lpstr>
      <vt:lpstr>EB Garamond ExtraBold</vt:lpstr>
      <vt:lpstr>EB Garamond SemiBold</vt:lpstr>
      <vt:lpstr>Calibri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Star World</cp:lastModifiedBy>
  <cp:revision>2</cp:revision>
  <dcterms:created xsi:type="dcterms:W3CDTF">2020-08-13T11:21:46Z</dcterms:created>
  <dcterms:modified xsi:type="dcterms:W3CDTF">2023-05-02T14:12:37Z</dcterms:modified>
</cp:coreProperties>
</file>